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notesMasterIdLst>
    <p:notesMasterId r:id="rId11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0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97" autoAdjust="0"/>
  </p:normalViewPr>
  <p:slideViewPr>
    <p:cSldViewPr snapToGrid="0" snapToObjects="1">
      <p:cViewPr varScale="1">
        <p:scale>
          <a:sx n="185" d="100"/>
          <a:sy n="185" d="100"/>
        </p:scale>
        <p:origin x="-10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1" Type="http://schemas.openxmlformats.org/officeDocument/2006/relationships/image" Target="../media/image6.jpeg"/><Relationship Id="rId2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1" Type="http://schemas.openxmlformats.org/officeDocument/2006/relationships/image" Target="../media/image6.jpeg"/><Relationship Id="rId2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90F7E0-4FA2-7F45-A795-F63FCAC1F336}" type="doc">
      <dgm:prSet loTypeId="urn:microsoft.com/office/officeart/2008/layout/BendingPictureBlock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A3AD123-4189-954C-AA5D-15B26862C603}">
      <dgm:prSet phldrT="[文本]"/>
      <dgm:spPr/>
      <dgm:t>
        <a:bodyPr/>
        <a:lstStyle/>
        <a:p>
          <a:r>
            <a:rPr lang="en-US" altLang="zh-CN" dirty="0" smtClean="0"/>
            <a:t>portrait</a:t>
          </a:r>
          <a:endParaRPr lang="zh-CN" altLang="en-US" dirty="0"/>
        </a:p>
      </dgm:t>
    </dgm:pt>
    <dgm:pt modelId="{D538006A-1D26-D745-A149-0348DE658D67}" type="parTrans" cxnId="{06503165-D648-3F44-8B9C-971D814FFFFA}">
      <dgm:prSet/>
      <dgm:spPr/>
      <dgm:t>
        <a:bodyPr/>
        <a:lstStyle/>
        <a:p>
          <a:endParaRPr lang="zh-CN" altLang="en-US"/>
        </a:p>
      </dgm:t>
    </dgm:pt>
    <dgm:pt modelId="{7F6500B9-5712-4345-91B8-8EE5E9627A4A}" type="sibTrans" cxnId="{06503165-D648-3F44-8B9C-971D814FFFFA}">
      <dgm:prSet/>
      <dgm:spPr/>
      <dgm:t>
        <a:bodyPr/>
        <a:lstStyle/>
        <a:p>
          <a:endParaRPr lang="zh-CN" altLang="en-US"/>
        </a:p>
      </dgm:t>
    </dgm:pt>
    <dgm:pt modelId="{D4037159-B953-FA41-BD82-C70EC23CEEDA}">
      <dgm:prSet phldrT="[文本]"/>
      <dgm:spPr/>
      <dgm:t>
        <a:bodyPr/>
        <a:lstStyle/>
        <a:p>
          <a:r>
            <a:rPr lang="en-US" altLang="zh-CN" dirty="0" smtClean="0"/>
            <a:t>group</a:t>
          </a:r>
          <a:endParaRPr lang="zh-CN" altLang="en-US" dirty="0"/>
        </a:p>
      </dgm:t>
    </dgm:pt>
    <dgm:pt modelId="{A85B1766-4847-CD4F-99EB-67B282EC1548}" type="parTrans" cxnId="{AB7292A1-FE49-4B48-BFEE-3C553749CC03}">
      <dgm:prSet/>
      <dgm:spPr/>
      <dgm:t>
        <a:bodyPr/>
        <a:lstStyle/>
        <a:p>
          <a:endParaRPr lang="zh-CN" altLang="en-US"/>
        </a:p>
      </dgm:t>
    </dgm:pt>
    <dgm:pt modelId="{8E0B8CC3-5E7C-3245-90FB-E27BFD9D513D}" type="sibTrans" cxnId="{AB7292A1-FE49-4B48-BFEE-3C553749CC03}">
      <dgm:prSet/>
      <dgm:spPr/>
      <dgm:t>
        <a:bodyPr/>
        <a:lstStyle/>
        <a:p>
          <a:endParaRPr lang="zh-CN" altLang="en-US"/>
        </a:p>
      </dgm:t>
    </dgm:pt>
    <dgm:pt modelId="{E8D844FE-B6DD-C740-9B5C-41F548F72677}">
      <dgm:prSet phldrT="[文本]"/>
      <dgm:spPr/>
      <dgm:t>
        <a:bodyPr/>
        <a:lstStyle/>
        <a:p>
          <a:r>
            <a:rPr lang="en-US" altLang="zh-CN" dirty="0" smtClean="0"/>
            <a:t>flower</a:t>
          </a:r>
          <a:endParaRPr lang="zh-CN" altLang="en-US" dirty="0"/>
        </a:p>
      </dgm:t>
    </dgm:pt>
    <dgm:pt modelId="{93572C09-CAA8-E44A-9DDF-022147EC080D}" type="parTrans" cxnId="{8A22D649-B771-0A47-960F-9421179D3D3C}">
      <dgm:prSet/>
      <dgm:spPr/>
      <dgm:t>
        <a:bodyPr/>
        <a:lstStyle/>
        <a:p>
          <a:endParaRPr lang="zh-CN" altLang="en-US"/>
        </a:p>
      </dgm:t>
    </dgm:pt>
    <dgm:pt modelId="{BC6ABE84-C0F3-154C-BF83-E41817407279}" type="sibTrans" cxnId="{8A22D649-B771-0A47-960F-9421179D3D3C}">
      <dgm:prSet/>
      <dgm:spPr/>
      <dgm:t>
        <a:bodyPr/>
        <a:lstStyle/>
        <a:p>
          <a:endParaRPr lang="zh-CN" altLang="en-US"/>
        </a:p>
      </dgm:t>
    </dgm:pt>
    <dgm:pt modelId="{533ABDC6-6B73-8548-BEFF-E569D64C2129}">
      <dgm:prSet/>
      <dgm:spPr/>
      <dgm:t>
        <a:bodyPr/>
        <a:lstStyle/>
        <a:p>
          <a:r>
            <a:rPr lang="en-US" altLang="zh-CN" dirty="0" smtClean="0"/>
            <a:t>pet</a:t>
          </a:r>
          <a:endParaRPr lang="zh-CN" altLang="en-US" dirty="0"/>
        </a:p>
      </dgm:t>
    </dgm:pt>
    <dgm:pt modelId="{68BAB047-E6F7-8545-A369-08EC215A8FA0}" type="parTrans" cxnId="{F7593181-10CA-4546-862A-6BBC9F89D138}">
      <dgm:prSet/>
      <dgm:spPr/>
      <dgm:t>
        <a:bodyPr/>
        <a:lstStyle/>
        <a:p>
          <a:endParaRPr lang="zh-CN" altLang="en-US"/>
        </a:p>
      </dgm:t>
    </dgm:pt>
    <dgm:pt modelId="{FA20C794-D1D0-BB44-BB17-4019F0DF8A8C}" type="sibTrans" cxnId="{F7593181-10CA-4546-862A-6BBC9F89D138}">
      <dgm:prSet/>
      <dgm:spPr/>
      <dgm:t>
        <a:bodyPr/>
        <a:lstStyle/>
        <a:p>
          <a:endParaRPr lang="zh-CN" altLang="en-US"/>
        </a:p>
      </dgm:t>
    </dgm:pt>
    <dgm:pt modelId="{1714F119-FAB0-A349-9482-730E5C18B76C}">
      <dgm:prSet/>
      <dgm:spPr/>
      <dgm:t>
        <a:bodyPr/>
        <a:lstStyle/>
        <a:p>
          <a:r>
            <a:rPr lang="en-US" altLang="zh-CN" dirty="0" smtClean="0"/>
            <a:t>food</a:t>
          </a:r>
          <a:endParaRPr lang="zh-CN" altLang="en-US" dirty="0"/>
        </a:p>
      </dgm:t>
    </dgm:pt>
    <dgm:pt modelId="{F82920CB-9D0B-0D41-BBEE-66D22EA79590}" type="parTrans" cxnId="{1D1905F0-76B7-5341-ADB7-2DCA08D36BDE}">
      <dgm:prSet/>
      <dgm:spPr/>
      <dgm:t>
        <a:bodyPr/>
        <a:lstStyle/>
        <a:p>
          <a:endParaRPr lang="zh-CN" altLang="en-US"/>
        </a:p>
      </dgm:t>
    </dgm:pt>
    <dgm:pt modelId="{4A0737DA-D2D6-4E49-B9E6-38216DB1BCFB}" type="sibTrans" cxnId="{1D1905F0-76B7-5341-ADB7-2DCA08D36BDE}">
      <dgm:prSet/>
      <dgm:spPr/>
      <dgm:t>
        <a:bodyPr/>
        <a:lstStyle/>
        <a:p>
          <a:endParaRPr lang="zh-CN" altLang="en-US"/>
        </a:p>
      </dgm:t>
    </dgm:pt>
    <dgm:pt modelId="{27375A18-8699-3E4F-9BAB-39B37E2DBF6F}">
      <dgm:prSet/>
      <dgm:spPr/>
      <dgm:t>
        <a:bodyPr/>
        <a:lstStyle/>
        <a:p>
          <a:r>
            <a:rPr lang="en-US" altLang="zh-CN" dirty="0" smtClean="0"/>
            <a:t>building</a:t>
          </a:r>
          <a:endParaRPr lang="zh-CN" altLang="en-US" dirty="0"/>
        </a:p>
      </dgm:t>
    </dgm:pt>
    <dgm:pt modelId="{25E73C7A-5096-E943-9804-15006153AC44}" type="parTrans" cxnId="{F7E27318-535B-1044-8437-B1F93BCF614A}">
      <dgm:prSet/>
      <dgm:spPr/>
      <dgm:t>
        <a:bodyPr/>
        <a:lstStyle/>
        <a:p>
          <a:endParaRPr lang="zh-CN" altLang="en-US"/>
        </a:p>
      </dgm:t>
    </dgm:pt>
    <dgm:pt modelId="{01690DFD-27D4-0E43-AFD4-6546469E64DF}" type="sibTrans" cxnId="{F7E27318-535B-1044-8437-B1F93BCF614A}">
      <dgm:prSet/>
      <dgm:spPr/>
      <dgm:t>
        <a:bodyPr/>
        <a:lstStyle/>
        <a:p>
          <a:endParaRPr lang="zh-CN" altLang="en-US"/>
        </a:p>
      </dgm:t>
    </dgm:pt>
    <dgm:pt modelId="{EE24644F-71BB-6347-8AF5-30168F3A14DF}">
      <dgm:prSet/>
      <dgm:spPr/>
      <dgm:t>
        <a:bodyPr/>
        <a:lstStyle/>
        <a:p>
          <a:r>
            <a:rPr lang="en-US" altLang="zh-CN" dirty="0" smtClean="0"/>
            <a:t>indoor</a:t>
          </a:r>
          <a:endParaRPr lang="zh-CN" altLang="en-US" dirty="0"/>
        </a:p>
      </dgm:t>
    </dgm:pt>
    <dgm:pt modelId="{56F27837-8D99-5F41-898D-C0F47D162F86}" type="parTrans" cxnId="{B171FF95-FAF5-7F40-AEBE-A8CBFBC406FB}">
      <dgm:prSet/>
      <dgm:spPr/>
      <dgm:t>
        <a:bodyPr/>
        <a:lstStyle/>
        <a:p>
          <a:endParaRPr lang="zh-CN" altLang="en-US"/>
        </a:p>
      </dgm:t>
    </dgm:pt>
    <dgm:pt modelId="{0E7D8EE8-2EF8-C340-B6C4-E4B8753FA07C}" type="sibTrans" cxnId="{B171FF95-FAF5-7F40-AEBE-A8CBFBC406FB}">
      <dgm:prSet/>
      <dgm:spPr/>
      <dgm:t>
        <a:bodyPr/>
        <a:lstStyle/>
        <a:p>
          <a:endParaRPr lang="zh-CN" altLang="en-US"/>
        </a:p>
      </dgm:t>
    </dgm:pt>
    <dgm:pt modelId="{3A2A1184-4755-1F4B-86A5-9EDF8900DEAD}">
      <dgm:prSet/>
      <dgm:spPr/>
      <dgm:t>
        <a:bodyPr/>
        <a:lstStyle/>
        <a:p>
          <a:r>
            <a:rPr lang="en-US" altLang="zh-CN" dirty="0" smtClean="0"/>
            <a:t>natural</a:t>
          </a:r>
          <a:endParaRPr lang="zh-CN" altLang="en-US" dirty="0"/>
        </a:p>
      </dgm:t>
    </dgm:pt>
    <dgm:pt modelId="{F809F15B-F44A-9947-BF2F-5E8FDA84DA21}" type="parTrans" cxnId="{65CA57CD-C50E-2B46-83B9-9F355185FB65}">
      <dgm:prSet/>
      <dgm:spPr/>
      <dgm:t>
        <a:bodyPr/>
        <a:lstStyle/>
        <a:p>
          <a:endParaRPr lang="zh-CN" altLang="en-US"/>
        </a:p>
      </dgm:t>
    </dgm:pt>
    <dgm:pt modelId="{036E3ED0-73DC-9F43-967C-5F637832F67C}" type="sibTrans" cxnId="{65CA57CD-C50E-2B46-83B9-9F355185FB65}">
      <dgm:prSet/>
      <dgm:spPr/>
      <dgm:t>
        <a:bodyPr/>
        <a:lstStyle/>
        <a:p>
          <a:endParaRPr lang="zh-CN" altLang="en-US"/>
        </a:p>
      </dgm:t>
    </dgm:pt>
    <dgm:pt modelId="{EFAF7CC4-8CE4-0D44-841E-5AC0DA453A0C}" type="pres">
      <dgm:prSet presAssocID="{BF90F7E0-4FA2-7F45-A795-F63FCAC1F336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4136D75-572C-D641-A78B-83EB5B2732E6}" type="pres">
      <dgm:prSet presAssocID="{D4037159-B953-FA41-BD82-C70EC23CEEDA}" presName="composite" presStyleCnt="0"/>
      <dgm:spPr/>
    </dgm:pt>
    <dgm:pt modelId="{FE59FF32-72A7-4246-9569-44B28B80913A}" type="pres">
      <dgm:prSet presAssocID="{D4037159-B953-FA41-BD82-C70EC23CEEDA}" presName="rect1" presStyleLbl="bgImgPlace1" presStyleIdx="0" presStyleCnt="8" custScaleX="145318" custLinFactNeighborX="-13760" custLinFactNeighborY="-26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1816E4BB-F88E-CC42-A915-B51F032BDC05}" type="pres">
      <dgm:prSet presAssocID="{D4037159-B953-FA41-BD82-C70EC23CEEDA}" presName="rect2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4C5F3C-9306-9249-86C1-D2FCF665A988}" type="pres">
      <dgm:prSet presAssocID="{8E0B8CC3-5E7C-3245-90FB-E27BFD9D513D}" presName="sibTrans" presStyleCnt="0"/>
      <dgm:spPr/>
    </dgm:pt>
    <dgm:pt modelId="{93A1D062-2790-ED49-A2BB-7CC3A92DA487}" type="pres">
      <dgm:prSet presAssocID="{EA3AD123-4189-954C-AA5D-15B26862C603}" presName="composite" presStyleCnt="0"/>
      <dgm:spPr/>
    </dgm:pt>
    <dgm:pt modelId="{A8D315FB-15C8-D444-9F28-DB60EA572D8A}" type="pres">
      <dgm:prSet presAssocID="{EA3AD123-4189-954C-AA5D-15B26862C603}" presName="rect1" presStyleLbl="bgImgPlac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115E6429-BF33-964A-856E-19D9E92EFF47}" type="pres">
      <dgm:prSet presAssocID="{EA3AD123-4189-954C-AA5D-15B26862C603}" presName="rect2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254378-8787-5D41-AADB-3F2F9ABF0DF5}" type="pres">
      <dgm:prSet presAssocID="{7F6500B9-5712-4345-91B8-8EE5E9627A4A}" presName="sibTrans" presStyleCnt="0"/>
      <dgm:spPr/>
    </dgm:pt>
    <dgm:pt modelId="{95271E36-5432-7145-98A0-3CED00B12467}" type="pres">
      <dgm:prSet presAssocID="{E8D844FE-B6DD-C740-9B5C-41F548F72677}" presName="composite" presStyleCnt="0"/>
      <dgm:spPr/>
    </dgm:pt>
    <dgm:pt modelId="{40B8EAA8-C3BD-7949-AE83-B6817DE6C6E4}" type="pres">
      <dgm:prSet presAssocID="{E8D844FE-B6DD-C740-9B5C-41F548F72677}" presName="rect1" presStyleLbl="bgImgPlace1" presStyleIdx="2" presStyleCnt="8" custScaleX="11803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16DCF45A-DAEC-5F46-A92E-25AC1BE5728B}" type="pres">
      <dgm:prSet presAssocID="{E8D844FE-B6DD-C740-9B5C-41F548F72677}" presName="rect2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9C9E92-2774-A348-B0DF-7090162714B8}" type="pres">
      <dgm:prSet presAssocID="{BC6ABE84-C0F3-154C-BF83-E41817407279}" presName="sibTrans" presStyleCnt="0"/>
      <dgm:spPr/>
    </dgm:pt>
    <dgm:pt modelId="{39B57343-3181-9E41-B7C2-2047C5668E5D}" type="pres">
      <dgm:prSet presAssocID="{533ABDC6-6B73-8548-BEFF-E569D64C2129}" presName="composite" presStyleCnt="0"/>
      <dgm:spPr/>
    </dgm:pt>
    <dgm:pt modelId="{D55BD8DE-985A-1149-9B1D-1460F66EB84B}" type="pres">
      <dgm:prSet presAssocID="{533ABDC6-6B73-8548-BEFF-E569D64C2129}" presName="rect1" presStyleLbl="bgImgPlace1" presStyleIdx="3" presStyleCnt="8" custAng="5400000" custScaleX="110211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2252075E-9C1E-5642-977A-DD14994760AD}" type="pres">
      <dgm:prSet presAssocID="{533ABDC6-6B73-8548-BEFF-E569D64C2129}" presName="rect2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67BED8-65B6-7F4A-BB72-F378844DD2EC}" type="pres">
      <dgm:prSet presAssocID="{FA20C794-D1D0-BB44-BB17-4019F0DF8A8C}" presName="sibTrans" presStyleCnt="0"/>
      <dgm:spPr/>
    </dgm:pt>
    <dgm:pt modelId="{D3B0B63A-350E-424A-9C46-5497E6460551}" type="pres">
      <dgm:prSet presAssocID="{1714F119-FAB0-A349-9482-730E5C18B76C}" presName="composite" presStyleCnt="0"/>
      <dgm:spPr/>
    </dgm:pt>
    <dgm:pt modelId="{C714E796-6F39-5C40-9239-94512A1CB88B}" type="pres">
      <dgm:prSet presAssocID="{1714F119-FAB0-A349-9482-730E5C18B76C}" presName="rect1" presStyleLbl="bgImgPlace1" presStyleIdx="4" presStyleCnt="8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CA0F7457-FF5D-484A-B26C-D52FAA77AE68}" type="pres">
      <dgm:prSet presAssocID="{1714F119-FAB0-A349-9482-730E5C18B76C}" presName="rect2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24D092-4774-2C4A-8075-AC7A096E049C}" type="pres">
      <dgm:prSet presAssocID="{4A0737DA-D2D6-4E49-B9E6-38216DB1BCFB}" presName="sibTrans" presStyleCnt="0"/>
      <dgm:spPr/>
    </dgm:pt>
    <dgm:pt modelId="{4FB260B0-4B79-7743-8496-59A52B78D20C}" type="pres">
      <dgm:prSet presAssocID="{27375A18-8699-3E4F-9BAB-39B37E2DBF6F}" presName="composite" presStyleCnt="0"/>
      <dgm:spPr/>
    </dgm:pt>
    <dgm:pt modelId="{2750217A-3E91-9F4A-A84D-587911BC0935}" type="pres">
      <dgm:prSet presAssocID="{27375A18-8699-3E4F-9BAB-39B37E2DBF6F}" presName="rect1" presStyleLbl="bgImgPlace1" presStyleIdx="5" presStyleCnt="8" custAng="5400000" custScaleX="118235" custLinFactNeighborX="2862" custLinFactNeighborY="680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65364533-855F-6B4B-8143-77A7033FAE39}" type="pres">
      <dgm:prSet presAssocID="{27375A18-8699-3E4F-9BAB-39B37E2DBF6F}" presName="rect2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15EDE3-A2E5-A24E-BD4A-87AFCCADA0D5}" type="pres">
      <dgm:prSet presAssocID="{01690DFD-27D4-0E43-AFD4-6546469E64DF}" presName="sibTrans" presStyleCnt="0"/>
      <dgm:spPr/>
    </dgm:pt>
    <dgm:pt modelId="{0E3EE8BD-E089-C64C-97BA-2734A1E236AE}" type="pres">
      <dgm:prSet presAssocID="{EE24644F-71BB-6347-8AF5-30168F3A14DF}" presName="composite" presStyleCnt="0"/>
      <dgm:spPr/>
    </dgm:pt>
    <dgm:pt modelId="{E0722BC6-E93C-974C-A272-A2A6C504651F}" type="pres">
      <dgm:prSet presAssocID="{EE24644F-71BB-6347-8AF5-30168F3A14DF}" presName="rect1" presStyleLbl="bgImgPlace1" presStyleIdx="6" presStyleCnt="8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7E1BC416-149F-F345-81D9-1E3EA23ACF7E}" type="pres">
      <dgm:prSet presAssocID="{EE24644F-71BB-6347-8AF5-30168F3A14DF}" presName="rect2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E421A5-BB11-9E44-8DBA-69BD7A205204}" type="pres">
      <dgm:prSet presAssocID="{0E7D8EE8-2EF8-C340-B6C4-E4B8753FA07C}" presName="sibTrans" presStyleCnt="0"/>
      <dgm:spPr/>
    </dgm:pt>
    <dgm:pt modelId="{30EBE33A-3C9E-F849-8AE9-3508BEC29E82}" type="pres">
      <dgm:prSet presAssocID="{3A2A1184-4755-1F4B-86A5-9EDF8900DEAD}" presName="composite" presStyleCnt="0"/>
      <dgm:spPr/>
    </dgm:pt>
    <dgm:pt modelId="{CF5126AF-8A78-2340-BE73-7EE4B075374E}" type="pres">
      <dgm:prSet presAssocID="{3A2A1184-4755-1F4B-86A5-9EDF8900DEAD}" presName="rect1" presStyleLbl="bgImgPlace1" presStyleIdx="7" presStyleCnt="8" custScaleX="111102" custLinFactNeighborX="11568" custLinFactNeighborY="16182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04E5AAD4-4657-6847-A460-17A0145B8B56}" type="pres">
      <dgm:prSet presAssocID="{3A2A1184-4755-1F4B-86A5-9EDF8900DEAD}" presName="rect2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BA3CCCC-917E-E34C-8659-6E5F0E03CC6F}" type="presOf" srcId="{EE24644F-71BB-6347-8AF5-30168F3A14DF}" destId="{7E1BC416-149F-F345-81D9-1E3EA23ACF7E}" srcOrd="0" destOrd="0" presId="urn:microsoft.com/office/officeart/2008/layout/BendingPictureBlocks"/>
    <dgm:cxn modelId="{F7593181-10CA-4546-862A-6BBC9F89D138}" srcId="{BF90F7E0-4FA2-7F45-A795-F63FCAC1F336}" destId="{533ABDC6-6B73-8548-BEFF-E569D64C2129}" srcOrd="3" destOrd="0" parTransId="{68BAB047-E6F7-8545-A369-08EC215A8FA0}" sibTransId="{FA20C794-D1D0-BB44-BB17-4019F0DF8A8C}"/>
    <dgm:cxn modelId="{AA28D9DD-5902-FF4E-B440-0AAF7F9A3881}" type="presOf" srcId="{27375A18-8699-3E4F-9BAB-39B37E2DBF6F}" destId="{65364533-855F-6B4B-8143-77A7033FAE39}" srcOrd="0" destOrd="0" presId="urn:microsoft.com/office/officeart/2008/layout/BendingPictureBlocks"/>
    <dgm:cxn modelId="{1D1905F0-76B7-5341-ADB7-2DCA08D36BDE}" srcId="{BF90F7E0-4FA2-7F45-A795-F63FCAC1F336}" destId="{1714F119-FAB0-A349-9482-730E5C18B76C}" srcOrd="4" destOrd="0" parTransId="{F82920CB-9D0B-0D41-BBEE-66D22EA79590}" sibTransId="{4A0737DA-D2D6-4E49-B9E6-38216DB1BCFB}"/>
    <dgm:cxn modelId="{AB7292A1-FE49-4B48-BFEE-3C553749CC03}" srcId="{BF90F7E0-4FA2-7F45-A795-F63FCAC1F336}" destId="{D4037159-B953-FA41-BD82-C70EC23CEEDA}" srcOrd="0" destOrd="0" parTransId="{A85B1766-4847-CD4F-99EB-67B282EC1548}" sibTransId="{8E0B8CC3-5E7C-3245-90FB-E27BFD9D513D}"/>
    <dgm:cxn modelId="{E57F3034-C313-284F-8DDD-9CDA84F38C13}" type="presOf" srcId="{533ABDC6-6B73-8548-BEFF-E569D64C2129}" destId="{2252075E-9C1E-5642-977A-DD14994760AD}" srcOrd="0" destOrd="0" presId="urn:microsoft.com/office/officeart/2008/layout/BendingPictureBlocks"/>
    <dgm:cxn modelId="{F2004273-E5F8-F942-8B47-56426734FF90}" type="presOf" srcId="{E8D844FE-B6DD-C740-9B5C-41F548F72677}" destId="{16DCF45A-DAEC-5F46-A92E-25AC1BE5728B}" srcOrd="0" destOrd="0" presId="urn:microsoft.com/office/officeart/2008/layout/BendingPictureBlocks"/>
    <dgm:cxn modelId="{F7E27318-535B-1044-8437-B1F93BCF614A}" srcId="{BF90F7E0-4FA2-7F45-A795-F63FCAC1F336}" destId="{27375A18-8699-3E4F-9BAB-39B37E2DBF6F}" srcOrd="5" destOrd="0" parTransId="{25E73C7A-5096-E943-9804-15006153AC44}" sibTransId="{01690DFD-27D4-0E43-AFD4-6546469E64DF}"/>
    <dgm:cxn modelId="{06503165-D648-3F44-8B9C-971D814FFFFA}" srcId="{BF90F7E0-4FA2-7F45-A795-F63FCAC1F336}" destId="{EA3AD123-4189-954C-AA5D-15B26862C603}" srcOrd="1" destOrd="0" parTransId="{D538006A-1D26-D745-A149-0348DE658D67}" sibTransId="{7F6500B9-5712-4345-91B8-8EE5E9627A4A}"/>
    <dgm:cxn modelId="{4024C93F-B46B-6C4B-8262-F223B17B3A7C}" type="presOf" srcId="{EA3AD123-4189-954C-AA5D-15B26862C603}" destId="{115E6429-BF33-964A-856E-19D9E92EFF47}" srcOrd="0" destOrd="0" presId="urn:microsoft.com/office/officeart/2008/layout/BendingPictureBlocks"/>
    <dgm:cxn modelId="{1EB28547-83C3-2340-BFFB-8E8910649065}" type="presOf" srcId="{BF90F7E0-4FA2-7F45-A795-F63FCAC1F336}" destId="{EFAF7CC4-8CE4-0D44-841E-5AC0DA453A0C}" srcOrd="0" destOrd="0" presId="urn:microsoft.com/office/officeart/2008/layout/BendingPictureBlocks"/>
    <dgm:cxn modelId="{65CA57CD-C50E-2B46-83B9-9F355185FB65}" srcId="{BF90F7E0-4FA2-7F45-A795-F63FCAC1F336}" destId="{3A2A1184-4755-1F4B-86A5-9EDF8900DEAD}" srcOrd="7" destOrd="0" parTransId="{F809F15B-F44A-9947-BF2F-5E8FDA84DA21}" sibTransId="{036E3ED0-73DC-9F43-967C-5F637832F67C}"/>
    <dgm:cxn modelId="{649ED8B8-A7AB-C64B-99A2-B24BAEA48A90}" type="presOf" srcId="{1714F119-FAB0-A349-9482-730E5C18B76C}" destId="{CA0F7457-FF5D-484A-B26C-D52FAA77AE68}" srcOrd="0" destOrd="0" presId="urn:microsoft.com/office/officeart/2008/layout/BendingPictureBlocks"/>
    <dgm:cxn modelId="{8A22D649-B771-0A47-960F-9421179D3D3C}" srcId="{BF90F7E0-4FA2-7F45-A795-F63FCAC1F336}" destId="{E8D844FE-B6DD-C740-9B5C-41F548F72677}" srcOrd="2" destOrd="0" parTransId="{93572C09-CAA8-E44A-9DDF-022147EC080D}" sibTransId="{BC6ABE84-C0F3-154C-BF83-E41817407279}"/>
    <dgm:cxn modelId="{CDE067FA-6923-B041-88D0-19D869A42B5F}" type="presOf" srcId="{D4037159-B953-FA41-BD82-C70EC23CEEDA}" destId="{1816E4BB-F88E-CC42-A915-B51F032BDC05}" srcOrd="0" destOrd="0" presId="urn:microsoft.com/office/officeart/2008/layout/BendingPictureBlocks"/>
    <dgm:cxn modelId="{4E966269-E53E-AD47-8F62-600AB9603D62}" type="presOf" srcId="{3A2A1184-4755-1F4B-86A5-9EDF8900DEAD}" destId="{04E5AAD4-4657-6847-A460-17A0145B8B56}" srcOrd="0" destOrd="0" presId="urn:microsoft.com/office/officeart/2008/layout/BendingPictureBlocks"/>
    <dgm:cxn modelId="{B171FF95-FAF5-7F40-AEBE-A8CBFBC406FB}" srcId="{BF90F7E0-4FA2-7F45-A795-F63FCAC1F336}" destId="{EE24644F-71BB-6347-8AF5-30168F3A14DF}" srcOrd="6" destOrd="0" parTransId="{56F27837-8D99-5F41-898D-C0F47D162F86}" sibTransId="{0E7D8EE8-2EF8-C340-B6C4-E4B8753FA07C}"/>
    <dgm:cxn modelId="{1E9DED9D-9CDC-414C-8BF9-E1CFED620788}" type="presParOf" srcId="{EFAF7CC4-8CE4-0D44-841E-5AC0DA453A0C}" destId="{D4136D75-572C-D641-A78B-83EB5B2732E6}" srcOrd="0" destOrd="0" presId="urn:microsoft.com/office/officeart/2008/layout/BendingPictureBlocks"/>
    <dgm:cxn modelId="{B0F20D5F-66DF-9245-A680-92E751196218}" type="presParOf" srcId="{D4136D75-572C-D641-A78B-83EB5B2732E6}" destId="{FE59FF32-72A7-4246-9569-44B28B80913A}" srcOrd="0" destOrd="0" presId="urn:microsoft.com/office/officeart/2008/layout/BendingPictureBlocks"/>
    <dgm:cxn modelId="{28A45440-C21E-B045-AEFB-0399A41555C6}" type="presParOf" srcId="{D4136D75-572C-D641-A78B-83EB5B2732E6}" destId="{1816E4BB-F88E-CC42-A915-B51F032BDC05}" srcOrd="1" destOrd="0" presId="urn:microsoft.com/office/officeart/2008/layout/BendingPictureBlocks"/>
    <dgm:cxn modelId="{A38B9F03-8AE1-594E-98E5-0E3DC33B3425}" type="presParOf" srcId="{EFAF7CC4-8CE4-0D44-841E-5AC0DA453A0C}" destId="{3A4C5F3C-9306-9249-86C1-D2FCF665A988}" srcOrd="1" destOrd="0" presId="urn:microsoft.com/office/officeart/2008/layout/BendingPictureBlocks"/>
    <dgm:cxn modelId="{F05065CF-0DC2-9240-9CF5-7847128459AC}" type="presParOf" srcId="{EFAF7CC4-8CE4-0D44-841E-5AC0DA453A0C}" destId="{93A1D062-2790-ED49-A2BB-7CC3A92DA487}" srcOrd="2" destOrd="0" presId="urn:microsoft.com/office/officeart/2008/layout/BendingPictureBlocks"/>
    <dgm:cxn modelId="{70BB1205-F242-A44C-AE0B-44A5976561AF}" type="presParOf" srcId="{93A1D062-2790-ED49-A2BB-7CC3A92DA487}" destId="{A8D315FB-15C8-D444-9F28-DB60EA572D8A}" srcOrd="0" destOrd="0" presId="urn:microsoft.com/office/officeart/2008/layout/BendingPictureBlocks"/>
    <dgm:cxn modelId="{74D5C97A-4E27-8C4A-BD6A-E22D6DDBFA34}" type="presParOf" srcId="{93A1D062-2790-ED49-A2BB-7CC3A92DA487}" destId="{115E6429-BF33-964A-856E-19D9E92EFF47}" srcOrd="1" destOrd="0" presId="urn:microsoft.com/office/officeart/2008/layout/BendingPictureBlocks"/>
    <dgm:cxn modelId="{56356D15-73CE-544B-8444-4A459CA43BD8}" type="presParOf" srcId="{EFAF7CC4-8CE4-0D44-841E-5AC0DA453A0C}" destId="{C2254378-8787-5D41-AADB-3F2F9ABF0DF5}" srcOrd="3" destOrd="0" presId="urn:microsoft.com/office/officeart/2008/layout/BendingPictureBlocks"/>
    <dgm:cxn modelId="{06B4C52A-3E32-A140-BCF5-21DD17088935}" type="presParOf" srcId="{EFAF7CC4-8CE4-0D44-841E-5AC0DA453A0C}" destId="{95271E36-5432-7145-98A0-3CED00B12467}" srcOrd="4" destOrd="0" presId="urn:microsoft.com/office/officeart/2008/layout/BendingPictureBlocks"/>
    <dgm:cxn modelId="{543AF9C6-30CD-124F-B6DC-E634C9BE3B00}" type="presParOf" srcId="{95271E36-5432-7145-98A0-3CED00B12467}" destId="{40B8EAA8-C3BD-7949-AE83-B6817DE6C6E4}" srcOrd="0" destOrd="0" presId="urn:microsoft.com/office/officeart/2008/layout/BendingPictureBlocks"/>
    <dgm:cxn modelId="{2A245D82-5869-714E-A2DC-D5E6F6EA2385}" type="presParOf" srcId="{95271E36-5432-7145-98A0-3CED00B12467}" destId="{16DCF45A-DAEC-5F46-A92E-25AC1BE5728B}" srcOrd="1" destOrd="0" presId="urn:microsoft.com/office/officeart/2008/layout/BendingPictureBlocks"/>
    <dgm:cxn modelId="{357FB9B8-D66D-BF41-AA1B-3ACDF59300A6}" type="presParOf" srcId="{EFAF7CC4-8CE4-0D44-841E-5AC0DA453A0C}" destId="{C89C9E92-2774-A348-B0DF-7090162714B8}" srcOrd="5" destOrd="0" presId="urn:microsoft.com/office/officeart/2008/layout/BendingPictureBlocks"/>
    <dgm:cxn modelId="{D9894F06-5042-F24C-94F2-A7BB8F2E3EFE}" type="presParOf" srcId="{EFAF7CC4-8CE4-0D44-841E-5AC0DA453A0C}" destId="{39B57343-3181-9E41-B7C2-2047C5668E5D}" srcOrd="6" destOrd="0" presId="urn:microsoft.com/office/officeart/2008/layout/BendingPictureBlocks"/>
    <dgm:cxn modelId="{ABAC63AA-E82C-064F-8BE3-79F56B40A4F6}" type="presParOf" srcId="{39B57343-3181-9E41-B7C2-2047C5668E5D}" destId="{D55BD8DE-985A-1149-9B1D-1460F66EB84B}" srcOrd="0" destOrd="0" presId="urn:microsoft.com/office/officeart/2008/layout/BendingPictureBlocks"/>
    <dgm:cxn modelId="{94A406F3-89BE-794F-BCE8-2D4676492924}" type="presParOf" srcId="{39B57343-3181-9E41-B7C2-2047C5668E5D}" destId="{2252075E-9C1E-5642-977A-DD14994760AD}" srcOrd="1" destOrd="0" presId="urn:microsoft.com/office/officeart/2008/layout/BendingPictureBlocks"/>
    <dgm:cxn modelId="{062E847D-EA21-EB47-A3F2-CFB274F53209}" type="presParOf" srcId="{EFAF7CC4-8CE4-0D44-841E-5AC0DA453A0C}" destId="{C967BED8-65B6-7F4A-BB72-F378844DD2EC}" srcOrd="7" destOrd="0" presId="urn:microsoft.com/office/officeart/2008/layout/BendingPictureBlocks"/>
    <dgm:cxn modelId="{DE499C81-6F1D-B84B-9B36-2FCBA9C41797}" type="presParOf" srcId="{EFAF7CC4-8CE4-0D44-841E-5AC0DA453A0C}" destId="{D3B0B63A-350E-424A-9C46-5497E6460551}" srcOrd="8" destOrd="0" presId="urn:microsoft.com/office/officeart/2008/layout/BendingPictureBlocks"/>
    <dgm:cxn modelId="{FC494807-3098-3345-98D6-ECEFD80EB2A8}" type="presParOf" srcId="{D3B0B63A-350E-424A-9C46-5497E6460551}" destId="{C714E796-6F39-5C40-9239-94512A1CB88B}" srcOrd="0" destOrd="0" presId="urn:microsoft.com/office/officeart/2008/layout/BendingPictureBlocks"/>
    <dgm:cxn modelId="{7FC033B2-83A3-3742-BD9F-BAE61690B89F}" type="presParOf" srcId="{D3B0B63A-350E-424A-9C46-5497E6460551}" destId="{CA0F7457-FF5D-484A-B26C-D52FAA77AE68}" srcOrd="1" destOrd="0" presId="urn:microsoft.com/office/officeart/2008/layout/BendingPictureBlocks"/>
    <dgm:cxn modelId="{59BDE146-8F77-F844-B8B4-A9FFC82F8A20}" type="presParOf" srcId="{EFAF7CC4-8CE4-0D44-841E-5AC0DA453A0C}" destId="{3824D092-4774-2C4A-8075-AC7A096E049C}" srcOrd="9" destOrd="0" presId="urn:microsoft.com/office/officeart/2008/layout/BendingPictureBlocks"/>
    <dgm:cxn modelId="{DB754123-7B7F-4F46-BAD9-66961CC5141F}" type="presParOf" srcId="{EFAF7CC4-8CE4-0D44-841E-5AC0DA453A0C}" destId="{4FB260B0-4B79-7743-8496-59A52B78D20C}" srcOrd="10" destOrd="0" presId="urn:microsoft.com/office/officeart/2008/layout/BendingPictureBlocks"/>
    <dgm:cxn modelId="{91302740-C411-2147-BF3B-8340F0ED91FA}" type="presParOf" srcId="{4FB260B0-4B79-7743-8496-59A52B78D20C}" destId="{2750217A-3E91-9F4A-A84D-587911BC0935}" srcOrd="0" destOrd="0" presId="urn:microsoft.com/office/officeart/2008/layout/BendingPictureBlocks"/>
    <dgm:cxn modelId="{80D81091-E790-C44F-B9E2-31C938961AC1}" type="presParOf" srcId="{4FB260B0-4B79-7743-8496-59A52B78D20C}" destId="{65364533-855F-6B4B-8143-77A7033FAE39}" srcOrd="1" destOrd="0" presId="urn:microsoft.com/office/officeart/2008/layout/BendingPictureBlocks"/>
    <dgm:cxn modelId="{7BD81313-3783-9C46-93F7-29819955F9D2}" type="presParOf" srcId="{EFAF7CC4-8CE4-0D44-841E-5AC0DA453A0C}" destId="{6615EDE3-A2E5-A24E-BD4A-87AFCCADA0D5}" srcOrd="11" destOrd="0" presId="urn:microsoft.com/office/officeart/2008/layout/BendingPictureBlocks"/>
    <dgm:cxn modelId="{28082ECD-B081-2F4B-BA67-C813B203E842}" type="presParOf" srcId="{EFAF7CC4-8CE4-0D44-841E-5AC0DA453A0C}" destId="{0E3EE8BD-E089-C64C-97BA-2734A1E236AE}" srcOrd="12" destOrd="0" presId="urn:microsoft.com/office/officeart/2008/layout/BendingPictureBlocks"/>
    <dgm:cxn modelId="{DE12D7D2-01BF-804D-BBFF-F47A1697EBB2}" type="presParOf" srcId="{0E3EE8BD-E089-C64C-97BA-2734A1E236AE}" destId="{E0722BC6-E93C-974C-A272-A2A6C504651F}" srcOrd="0" destOrd="0" presId="urn:microsoft.com/office/officeart/2008/layout/BendingPictureBlocks"/>
    <dgm:cxn modelId="{7EF8F028-DD10-8F46-86A6-F1821895D4C8}" type="presParOf" srcId="{0E3EE8BD-E089-C64C-97BA-2734A1E236AE}" destId="{7E1BC416-149F-F345-81D9-1E3EA23ACF7E}" srcOrd="1" destOrd="0" presId="urn:microsoft.com/office/officeart/2008/layout/BendingPictureBlocks"/>
    <dgm:cxn modelId="{C2A4E748-FB3B-2041-9EAB-FE4108F31928}" type="presParOf" srcId="{EFAF7CC4-8CE4-0D44-841E-5AC0DA453A0C}" destId="{AAE421A5-BB11-9E44-8DBA-69BD7A205204}" srcOrd="13" destOrd="0" presId="urn:microsoft.com/office/officeart/2008/layout/BendingPictureBlocks"/>
    <dgm:cxn modelId="{F92ECE03-8806-5342-925D-315AB213C352}" type="presParOf" srcId="{EFAF7CC4-8CE4-0D44-841E-5AC0DA453A0C}" destId="{30EBE33A-3C9E-F849-8AE9-3508BEC29E82}" srcOrd="14" destOrd="0" presId="urn:microsoft.com/office/officeart/2008/layout/BendingPictureBlocks"/>
    <dgm:cxn modelId="{68636BB5-0528-8246-81DF-BE44EAF8FBBE}" type="presParOf" srcId="{30EBE33A-3C9E-F849-8AE9-3508BEC29E82}" destId="{CF5126AF-8A78-2340-BE73-7EE4B075374E}" srcOrd="0" destOrd="0" presId="urn:microsoft.com/office/officeart/2008/layout/BendingPictureBlocks"/>
    <dgm:cxn modelId="{F8A10F54-FE6C-6145-8640-DA67AC279BCE}" type="presParOf" srcId="{30EBE33A-3C9E-F849-8AE9-3508BEC29E82}" destId="{04E5AAD4-4657-6847-A460-17A0145B8B56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9FF32-72A7-4246-9569-44B28B80913A}">
      <dsp:nvSpPr>
        <dsp:cNvPr id="0" name=""/>
        <dsp:cNvSpPr/>
      </dsp:nvSpPr>
      <dsp:spPr>
        <a:xfrm>
          <a:off x="422174" y="823661"/>
          <a:ext cx="2529034" cy="146375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6E4BB-F88E-CC42-A915-B51F032BDC05}">
      <dsp:nvSpPr>
        <dsp:cNvPr id="0" name=""/>
        <dsp:cNvSpPr/>
      </dsp:nvSpPr>
      <dsp:spPr>
        <a:xfrm>
          <a:off x="407649" y="1442876"/>
          <a:ext cx="943204" cy="94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group</a:t>
          </a:r>
          <a:endParaRPr lang="zh-CN" altLang="en-US" sz="1800" kern="1200" dirty="0"/>
        </a:p>
      </dsp:txBody>
      <dsp:txXfrm>
        <a:off x="407649" y="1442876"/>
        <a:ext cx="943204" cy="943204"/>
      </dsp:txXfrm>
    </dsp:sp>
    <dsp:sp modelId="{A8D315FB-15C8-D444-9F28-DB60EA572D8A}">
      <dsp:nvSpPr>
        <dsp:cNvPr id="0" name=""/>
        <dsp:cNvSpPr/>
      </dsp:nvSpPr>
      <dsp:spPr>
        <a:xfrm>
          <a:off x="4144706" y="827540"/>
          <a:ext cx="1740344" cy="146375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E6429-BF33-964A-856E-19D9E92EFF47}">
      <dsp:nvSpPr>
        <dsp:cNvPr id="0" name=""/>
        <dsp:cNvSpPr/>
      </dsp:nvSpPr>
      <dsp:spPr>
        <a:xfrm>
          <a:off x="3496366" y="1442876"/>
          <a:ext cx="943204" cy="94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portrait</a:t>
          </a:r>
          <a:endParaRPr lang="zh-CN" altLang="en-US" sz="1800" kern="1200" dirty="0"/>
        </a:p>
      </dsp:txBody>
      <dsp:txXfrm>
        <a:off x="3496366" y="1442876"/>
        <a:ext cx="943204" cy="943204"/>
      </dsp:txXfrm>
    </dsp:sp>
    <dsp:sp modelId="{40B8EAA8-C3BD-7949-AE83-B6817DE6C6E4}">
      <dsp:nvSpPr>
        <dsp:cNvPr id="0" name=""/>
        <dsp:cNvSpPr/>
      </dsp:nvSpPr>
      <dsp:spPr>
        <a:xfrm>
          <a:off x="6682151" y="827540"/>
          <a:ext cx="2054198" cy="146375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CF45A-DAEC-5F46-A92E-25AC1BE5728B}">
      <dsp:nvSpPr>
        <dsp:cNvPr id="0" name=""/>
        <dsp:cNvSpPr/>
      </dsp:nvSpPr>
      <dsp:spPr>
        <a:xfrm>
          <a:off x="6190738" y="1442876"/>
          <a:ext cx="943204" cy="94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flower</a:t>
          </a:r>
          <a:endParaRPr lang="zh-CN" altLang="en-US" sz="1800" kern="1200" dirty="0"/>
        </a:p>
      </dsp:txBody>
      <dsp:txXfrm>
        <a:off x="6190738" y="1442876"/>
        <a:ext cx="943204" cy="943204"/>
      </dsp:txXfrm>
    </dsp:sp>
    <dsp:sp modelId="{D55BD8DE-985A-1149-9B1D-1460F66EB84B}">
      <dsp:nvSpPr>
        <dsp:cNvPr id="0" name=""/>
        <dsp:cNvSpPr/>
      </dsp:nvSpPr>
      <dsp:spPr>
        <a:xfrm rot="5400000">
          <a:off x="1119008" y="2649729"/>
          <a:ext cx="1918051" cy="146375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2075E-9C1E-5642-977A-DD14994760AD}">
      <dsp:nvSpPr>
        <dsp:cNvPr id="0" name=""/>
        <dsp:cNvSpPr/>
      </dsp:nvSpPr>
      <dsp:spPr>
        <a:xfrm>
          <a:off x="559520" y="3265065"/>
          <a:ext cx="943204" cy="94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pet</a:t>
          </a:r>
          <a:endParaRPr lang="zh-CN" altLang="en-US" sz="1800" kern="1200" dirty="0"/>
        </a:p>
      </dsp:txBody>
      <dsp:txXfrm>
        <a:off x="559520" y="3265065"/>
        <a:ext cx="943204" cy="943204"/>
      </dsp:txXfrm>
    </dsp:sp>
    <dsp:sp modelId="{C714E796-6F39-5C40-9239-94512A1CB88B}">
      <dsp:nvSpPr>
        <dsp:cNvPr id="0" name=""/>
        <dsp:cNvSpPr/>
      </dsp:nvSpPr>
      <dsp:spPr>
        <a:xfrm>
          <a:off x="3991086" y="2649729"/>
          <a:ext cx="1740344" cy="146375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F7457-FF5D-484A-B26C-D52FAA77AE68}">
      <dsp:nvSpPr>
        <dsp:cNvPr id="0" name=""/>
        <dsp:cNvSpPr/>
      </dsp:nvSpPr>
      <dsp:spPr>
        <a:xfrm>
          <a:off x="3342746" y="3265065"/>
          <a:ext cx="943204" cy="94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food</a:t>
          </a:r>
          <a:endParaRPr lang="zh-CN" altLang="en-US" sz="1800" kern="1200" dirty="0"/>
        </a:p>
      </dsp:txBody>
      <dsp:txXfrm>
        <a:off x="3342746" y="3265065"/>
        <a:ext cx="943204" cy="943204"/>
      </dsp:txXfrm>
    </dsp:sp>
    <dsp:sp modelId="{2750217A-3E91-9F4A-A84D-587911BC0935}">
      <dsp:nvSpPr>
        <dsp:cNvPr id="0" name=""/>
        <dsp:cNvSpPr/>
      </dsp:nvSpPr>
      <dsp:spPr>
        <a:xfrm rot="5400000">
          <a:off x="6576591" y="2749352"/>
          <a:ext cx="2057696" cy="1463754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64533-855F-6B4B-8143-77A7033FAE39}">
      <dsp:nvSpPr>
        <dsp:cNvPr id="0" name=""/>
        <dsp:cNvSpPr/>
      </dsp:nvSpPr>
      <dsp:spPr>
        <a:xfrm>
          <a:off x="6037117" y="3265065"/>
          <a:ext cx="943204" cy="94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building</a:t>
          </a:r>
          <a:endParaRPr lang="zh-CN" altLang="en-US" sz="1800" kern="1200" dirty="0"/>
        </a:p>
      </dsp:txBody>
      <dsp:txXfrm>
        <a:off x="6037117" y="3265065"/>
        <a:ext cx="943204" cy="943204"/>
      </dsp:txXfrm>
    </dsp:sp>
    <dsp:sp modelId="{E0722BC6-E93C-974C-A272-A2A6C504651F}">
      <dsp:nvSpPr>
        <dsp:cNvPr id="0" name=""/>
        <dsp:cNvSpPr/>
      </dsp:nvSpPr>
      <dsp:spPr>
        <a:xfrm>
          <a:off x="2630508" y="4471918"/>
          <a:ext cx="1740344" cy="146375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BC416-149F-F345-81D9-1E3EA23ACF7E}">
      <dsp:nvSpPr>
        <dsp:cNvPr id="0" name=""/>
        <dsp:cNvSpPr/>
      </dsp:nvSpPr>
      <dsp:spPr>
        <a:xfrm>
          <a:off x="1982168" y="5087254"/>
          <a:ext cx="943204" cy="94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indoor</a:t>
          </a:r>
          <a:endParaRPr lang="zh-CN" altLang="en-US" sz="1800" kern="1200" dirty="0"/>
        </a:p>
      </dsp:txBody>
      <dsp:txXfrm>
        <a:off x="1982168" y="5087254"/>
        <a:ext cx="943204" cy="943204"/>
      </dsp:txXfrm>
    </dsp:sp>
    <dsp:sp modelId="{CF5126AF-8A78-2340-BE73-7EE4B075374E}">
      <dsp:nvSpPr>
        <dsp:cNvPr id="0" name=""/>
        <dsp:cNvSpPr/>
      </dsp:nvSpPr>
      <dsp:spPr>
        <a:xfrm>
          <a:off x="5429597" y="4708783"/>
          <a:ext cx="1933557" cy="1463754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5AAD4-4657-6847-A460-17A0145B8B56}">
      <dsp:nvSpPr>
        <dsp:cNvPr id="0" name=""/>
        <dsp:cNvSpPr/>
      </dsp:nvSpPr>
      <dsp:spPr>
        <a:xfrm>
          <a:off x="4676540" y="5087254"/>
          <a:ext cx="943204" cy="94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natural</a:t>
          </a:r>
          <a:endParaRPr lang="zh-CN" altLang="en-US" sz="1800" kern="1200" dirty="0"/>
        </a:p>
      </dsp:txBody>
      <dsp:txXfrm>
        <a:off x="4676540" y="5087254"/>
        <a:ext cx="943204" cy="943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A4851-0EB2-E94E-BFFE-C65C77D0DA0B}" type="datetimeFigureOut">
              <a:rPr kumimoji="1" lang="zh-CN" altLang="en-US" smtClean="0"/>
              <a:t>4/29/13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E99E8-5F5C-6D48-8D05-F636EE6293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513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Existing applications such as </a:t>
            </a:r>
            <a:r>
              <a:rPr lang="en-US" altLang="zh-CN" dirty="0" smtClean="0"/>
              <a:t>Aperture and Picasa, </a:t>
            </a:r>
            <a:r>
              <a:rPr kumimoji="1" lang="en-US" altLang="zh-CN" dirty="0" smtClean="0"/>
              <a:t>can not implement automatic content-based photo classification.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E99E8-5F5C-6D48-8D05-F636EE6293E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72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rgbClr val="0000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ED3E41-E2DE-48B7-AD25-2C05D8372D60}" type="datetime4">
              <a:rPr lang="en-US" smtClean="0"/>
              <a:pPr/>
              <a:t>2013年4月29日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4/29/13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4/29/13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02C6-8B37-41F0-B3E4-774551D1C22F}" type="datetime4">
              <a:rPr lang="en-US" smtClean="0"/>
              <a:pPr/>
              <a:t>2013年4月29日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F78D1B-BB73-41B2-8202-C6678B761557}" type="datetime4">
              <a:rPr lang="en-US" smtClean="0"/>
              <a:pPr/>
              <a:t>2013年4月29日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1E46-B9AD-4605-BA48-F4BA770367EA}" type="datetime4">
              <a:rPr lang="en-US" smtClean="0"/>
              <a:pPr/>
              <a:t>2013年4月29日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4492-1D66-40E5-BF5F-8AE5B76A3760}" type="datetime4">
              <a:rPr lang="en-US" smtClean="0"/>
              <a:pPr/>
              <a:t>2013年4月29日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120655-FBEF-4656-A8A9-E7D9EB4F4DEC}" type="datetime4">
              <a:rPr lang="en-US" smtClean="0"/>
              <a:pPr/>
              <a:t>2013年4月29日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2BA2-D035-44CD-B6C5-345CD46C68A9}" type="datetime4">
              <a:rPr lang="en-US" smtClean="0"/>
              <a:pPr/>
              <a:t>2013年4月29日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2544D9-E8EB-4DFC-9BAC-8FC5CFB1A919}" type="datetime4">
              <a:rPr lang="en-US" smtClean="0"/>
              <a:pPr/>
              <a:t>2013年4月29日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894904-8048-429B-BF77-F17DA8F8287B}" type="datetime4">
              <a:rPr lang="en-US" smtClean="0"/>
              <a:pPr/>
              <a:t>2013年4月29日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6441D7B3-F7C5-4013-AC5D-399DD8DB11FA}" type="datetime4">
              <a:rPr lang="en-US" smtClean="0"/>
              <a:pPr/>
              <a:t>2013年4月29日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sldNum="0" hdr="0" ftr="0" dt="0"/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86000"/>
                <a:alpha val="90000"/>
              </a:schemeClr>
              <a:schemeClr val="bg1">
                <a:shade val="49000"/>
                <a:satMod val="12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717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3456014" y="1119055"/>
            <a:ext cx="5400677" cy="3166410"/>
          </a:xfrm>
        </p:spPr>
        <p:txBody>
          <a:bodyPr>
            <a:normAutofit/>
          </a:bodyPr>
          <a:lstStyle/>
          <a:p>
            <a:pPr lvl="1"/>
            <a:r>
              <a:rPr kumimoji="1" lang="en-US" altLang="zh-CN" i="1" dirty="0" smtClean="0">
                <a:solidFill>
                  <a:schemeClr val="tx2"/>
                </a:solidFill>
              </a:rPr>
              <a:t>An </a:t>
            </a:r>
            <a:r>
              <a:rPr kumimoji="1" lang="en-US" altLang="zh-CN" i="1" dirty="0" err="1" smtClean="0">
                <a:solidFill>
                  <a:schemeClr val="tx2"/>
                </a:solidFill>
              </a:rPr>
              <a:t>iOS</a:t>
            </a:r>
            <a:r>
              <a:rPr kumimoji="1" lang="en-US" altLang="zh-CN" i="1" dirty="0" smtClean="0">
                <a:solidFill>
                  <a:schemeClr val="tx2"/>
                </a:solidFill>
              </a:rPr>
              <a:t> app for photo management</a:t>
            </a:r>
            <a:endParaRPr kumimoji="1" lang="en-US" altLang="zh-CN" dirty="0">
              <a:solidFill>
                <a:schemeClr val="tx2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chemeClr val="tx2"/>
                </a:solidFill>
              </a:rPr>
              <a:t>By </a:t>
            </a:r>
          </a:p>
          <a:p>
            <a:pPr lvl="1"/>
            <a:r>
              <a:rPr kumimoji="1" lang="en-US" altLang="zh-CN" dirty="0" smtClean="0">
                <a:solidFill>
                  <a:schemeClr val="tx2"/>
                </a:solidFill>
              </a:rPr>
              <a:t>Yin Cui (yc2776)</a:t>
            </a:r>
          </a:p>
          <a:p>
            <a:pPr lvl="1"/>
            <a:r>
              <a:rPr kumimoji="1" lang="en-US" altLang="zh-CN" dirty="0" smtClean="0">
                <a:solidFill>
                  <a:schemeClr val="tx2"/>
                </a:solidFill>
              </a:rPr>
              <a:t>      </a:t>
            </a:r>
            <a:r>
              <a:rPr kumimoji="1" lang="en-US" altLang="zh-CN" dirty="0" err="1" smtClean="0">
                <a:solidFill>
                  <a:schemeClr val="tx2"/>
                </a:solidFill>
              </a:rPr>
              <a:t>Xingyue</a:t>
            </a:r>
            <a:r>
              <a:rPr kumimoji="1" lang="en-US" altLang="zh-CN" dirty="0" smtClean="0">
                <a:solidFill>
                  <a:schemeClr val="tx2"/>
                </a:solidFill>
              </a:rPr>
              <a:t> Zhou (xz2299)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736051" y="397546"/>
            <a:ext cx="5120640" cy="735329"/>
          </a:xfrm>
        </p:spPr>
        <p:txBody>
          <a:bodyPr/>
          <a:lstStyle/>
          <a:p>
            <a:r>
              <a:rPr kumimoji="1" lang="en-US" altLang="zh-CN" dirty="0" smtClean="0"/>
              <a:t>Smart Album</a:t>
            </a:r>
            <a:endParaRPr kumimoji="1" lang="zh-CN" altLang="en-US" dirty="0"/>
          </a:p>
        </p:txBody>
      </p:sp>
      <p:sp>
        <p:nvSpPr>
          <p:cNvPr id="8" name="副标题 1"/>
          <p:cNvSpPr txBox="1">
            <a:spLocks/>
          </p:cNvSpPr>
          <p:nvPr/>
        </p:nvSpPr>
        <p:spPr>
          <a:xfrm>
            <a:off x="3608414" y="121881"/>
            <a:ext cx="5400677" cy="324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  <a:defRPr sz="2400" b="0" i="0" kern="1200" cap="none" spc="120" baseline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zh-CN" sz="1400" dirty="0" smtClean="0">
                <a:solidFill>
                  <a:schemeClr val="tx2"/>
                </a:solidFill>
              </a:rPr>
              <a:t>Computer Vision Project Presentation</a:t>
            </a:r>
            <a:endParaRPr kumimoji="1" lang="zh-CN" altLang="en-US" sz="1400" dirty="0">
              <a:solidFill>
                <a:schemeClr val="tx2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189" y="2866714"/>
            <a:ext cx="2169458" cy="3856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122" y="2866714"/>
            <a:ext cx="2172853" cy="3856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54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4320" y="316006"/>
            <a:ext cx="8591550" cy="652930"/>
          </a:xfrm>
        </p:spPr>
        <p:txBody>
          <a:bodyPr/>
          <a:lstStyle/>
          <a:p>
            <a:r>
              <a:rPr kumimoji="1" lang="en-US" altLang="zh-CN" dirty="0" smtClean="0"/>
              <a:t>Motivation and Achievements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274320" y="1236187"/>
            <a:ext cx="8595360" cy="5215905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Photo taking is everywhere.</a:t>
            </a:r>
          </a:p>
          <a:p>
            <a:r>
              <a:rPr kumimoji="1" lang="en-US" altLang="zh-CN" dirty="0" smtClean="0"/>
              <a:t>Managing photos sometimes becomes a burden.</a:t>
            </a:r>
          </a:p>
          <a:p>
            <a:r>
              <a:rPr kumimoji="1" lang="en-US" altLang="zh-CN" dirty="0" smtClean="0"/>
              <a:t>Want to implement automatic content-based photo classification, </a:t>
            </a:r>
            <a:r>
              <a:rPr kumimoji="1" lang="en-US" altLang="zh-CN" dirty="0"/>
              <a:t>especially on mobile device.</a:t>
            </a:r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Implemented </a:t>
            </a:r>
            <a:r>
              <a:rPr kumimoji="1" lang="en-US" altLang="zh-CN" sz="2400" b="1" i="1" dirty="0" smtClean="0"/>
              <a:t>Smart Album.</a:t>
            </a:r>
          </a:p>
          <a:p>
            <a:endParaRPr kumimoji="1" lang="en-US" altLang="zh-CN" sz="2400" b="1" i="1" dirty="0" smtClean="0"/>
          </a:p>
          <a:p>
            <a:r>
              <a:rPr kumimoji="1" lang="en-US" altLang="zh-CN" sz="2400" dirty="0" smtClean="0"/>
              <a:t>Achieved an accuracy of 83.1</a:t>
            </a:r>
            <a:r>
              <a:rPr kumimoji="1" lang="en-US" altLang="zh-CN" sz="2400" dirty="0" smtClean="0"/>
              <a:t>%.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Successfully classified 8 classes on iPhone.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37059" y="4034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 descr="Icon@2x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70" y="4111520"/>
            <a:ext cx="2679421" cy="27248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628" y="175727"/>
            <a:ext cx="937771" cy="1667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156" y="175727"/>
            <a:ext cx="939238" cy="1667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22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768993249"/>
              </p:ext>
            </p:extLst>
          </p:nvPr>
        </p:nvGraphicFramePr>
        <p:xfrm>
          <a:off x="18078" y="-326166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84855" y="5964758"/>
            <a:ext cx="8892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Training Data: </a:t>
            </a:r>
            <a:r>
              <a:rPr kumimoji="1" lang="en-US" altLang="zh-CN" sz="2400" dirty="0" smtClean="0"/>
              <a:t>~300 images </a:t>
            </a:r>
            <a:r>
              <a:rPr kumimoji="1" lang="en-US" altLang="zh-CN" sz="2400" dirty="0" smtClean="0"/>
              <a:t>per </a:t>
            </a:r>
            <a:r>
              <a:rPr kumimoji="1" lang="en-US" altLang="zh-CN" sz="2400" dirty="0" smtClean="0"/>
              <a:t>class </a:t>
            </a:r>
            <a:r>
              <a:rPr kumimoji="1" lang="en-US" altLang="zh-CN" sz="2400" dirty="0" smtClean="0"/>
              <a:t>(except Portrait and Group), </a:t>
            </a:r>
          </a:p>
          <a:p>
            <a:r>
              <a:rPr kumimoji="1" lang="en-US" altLang="zh-CN" sz="2400" dirty="0" smtClean="0"/>
              <a:t>randomly downloaded from Image-Net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210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4320" y="214387"/>
            <a:ext cx="8591550" cy="591210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 smtClean="0"/>
              <a:t>Bag-of-Words and Spatial-Pyramid-Matching</a:t>
            </a:r>
            <a:endParaRPr kumimoji="1" lang="zh-CN" altLang="en-US" dirty="0"/>
          </a:p>
        </p:txBody>
      </p:sp>
      <p:pic>
        <p:nvPicPr>
          <p:cNvPr id="9" name="图片 8" descr="fig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2926246"/>
            <a:ext cx="2205584" cy="145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 descr="fig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59" y="971265"/>
            <a:ext cx="2257957" cy="145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 descr="fig3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59" y="2938248"/>
            <a:ext cx="2257957" cy="1443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 descr="fig4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59" y="4990600"/>
            <a:ext cx="2257957" cy="143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直线箭头连接符 15"/>
          <p:cNvCxnSpPr>
            <a:stCxn id="9" idx="3"/>
            <a:endCxn id="11" idx="1"/>
          </p:cNvCxnSpPr>
          <p:nvPr/>
        </p:nvCxnSpPr>
        <p:spPr>
          <a:xfrm flipV="1">
            <a:off x="2429702" y="1698927"/>
            <a:ext cx="832557" cy="19549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9" idx="3"/>
            <a:endCxn id="12" idx="1"/>
          </p:cNvCxnSpPr>
          <p:nvPr/>
        </p:nvCxnSpPr>
        <p:spPr>
          <a:xfrm>
            <a:off x="2429702" y="3653908"/>
            <a:ext cx="832557" cy="60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9" idx="3"/>
            <a:endCxn id="13" idx="1"/>
          </p:cNvCxnSpPr>
          <p:nvPr/>
        </p:nvCxnSpPr>
        <p:spPr>
          <a:xfrm>
            <a:off x="2429702" y="3653908"/>
            <a:ext cx="832557" cy="205230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1" idx="3"/>
            <a:endCxn id="25" idx="1"/>
          </p:cNvCxnSpPr>
          <p:nvPr/>
        </p:nvCxnSpPr>
        <p:spPr>
          <a:xfrm flipV="1">
            <a:off x="5520216" y="1695834"/>
            <a:ext cx="980005" cy="309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图片 24" descr="fig5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21" y="971265"/>
            <a:ext cx="2257957" cy="1449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 descr="fig6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21" y="4955625"/>
            <a:ext cx="2257957" cy="1491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 descr="fig7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25" y="2925529"/>
            <a:ext cx="2249453" cy="1456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0" name="直线箭头连接符 29"/>
          <p:cNvCxnSpPr>
            <a:stCxn id="13" idx="3"/>
            <a:endCxn id="26" idx="1"/>
          </p:cNvCxnSpPr>
          <p:nvPr/>
        </p:nvCxnSpPr>
        <p:spPr>
          <a:xfrm flipV="1">
            <a:off x="5520216" y="5701177"/>
            <a:ext cx="980005" cy="503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12" idx="3"/>
            <a:endCxn id="27" idx="1"/>
          </p:cNvCxnSpPr>
          <p:nvPr/>
        </p:nvCxnSpPr>
        <p:spPr>
          <a:xfrm flipV="1">
            <a:off x="5520216" y="3653550"/>
            <a:ext cx="988509" cy="635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832941" y="2295881"/>
            <a:ext cx="116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SPM </a:t>
            </a:r>
            <a:r>
              <a:rPr kumimoji="1" lang="en-US" altLang="zh-CN" sz="2400" dirty="0" smtClean="0"/>
              <a:t>1x1</a:t>
            </a:r>
            <a:endParaRPr kumimoji="1" lang="zh-CN" altLang="en-US" sz="2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3832941" y="4253837"/>
            <a:ext cx="116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SPM </a:t>
            </a:r>
            <a:r>
              <a:rPr kumimoji="1" lang="en-US" altLang="zh-CN" sz="2400" dirty="0" smtClean="0"/>
              <a:t>2x2</a:t>
            </a:r>
            <a:endParaRPr kumimoji="1" lang="zh-CN" altLang="en-US" sz="2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3832941" y="6308435"/>
            <a:ext cx="116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SPM </a:t>
            </a:r>
            <a:r>
              <a:rPr kumimoji="1" lang="en-US" altLang="zh-CN" sz="2400" dirty="0"/>
              <a:t>3</a:t>
            </a:r>
            <a:r>
              <a:rPr kumimoji="1" lang="en-US" altLang="zh-CN" sz="2400" dirty="0" smtClean="0"/>
              <a:t>x1</a:t>
            </a:r>
            <a:endParaRPr kumimoji="1" lang="zh-CN" altLang="en-US" sz="2400" dirty="0"/>
          </a:p>
        </p:txBody>
      </p:sp>
      <p:sp>
        <p:nvSpPr>
          <p:cNvPr id="39" name="副标题 1"/>
          <p:cNvSpPr txBox="1">
            <a:spLocks/>
          </p:cNvSpPr>
          <p:nvPr/>
        </p:nvSpPr>
        <p:spPr>
          <a:xfrm>
            <a:off x="6412473" y="6533403"/>
            <a:ext cx="2854254" cy="236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  <a:defRPr sz="2400" b="0" i="0" kern="1200" cap="none" spc="120" baseline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0341" y="6499680"/>
            <a:ext cx="3469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kumimoji="1" lang="en-US" altLang="zh-CN" sz="1400" dirty="0">
                <a:solidFill>
                  <a:schemeClr val="tx2"/>
                </a:solidFill>
              </a:rPr>
              <a:t>Pictures </a:t>
            </a:r>
            <a:r>
              <a:rPr kumimoji="1" lang="en-US" altLang="zh-CN" sz="1400" dirty="0" smtClean="0">
                <a:solidFill>
                  <a:schemeClr val="tx2"/>
                </a:solidFill>
              </a:rPr>
              <a:t>from </a:t>
            </a:r>
            <a:r>
              <a:rPr kumimoji="1" lang="en-US" altLang="zh-CN" sz="1400" dirty="0" err="1">
                <a:solidFill>
                  <a:schemeClr val="tx2"/>
                </a:solidFill>
              </a:rPr>
              <a:t>Koen</a:t>
            </a:r>
            <a:r>
              <a:rPr kumimoji="1" lang="en-US" altLang="zh-CN" sz="1400" dirty="0">
                <a:solidFill>
                  <a:schemeClr val="tx2"/>
                </a:solidFill>
              </a:rPr>
              <a:t> E. A. van de </a:t>
            </a:r>
            <a:r>
              <a:rPr kumimoji="1" lang="en-US" altLang="zh-CN" sz="1400" dirty="0" err="1">
                <a:solidFill>
                  <a:schemeClr val="tx2"/>
                </a:solidFill>
              </a:rPr>
              <a:t>Sande</a:t>
            </a:r>
            <a:r>
              <a:rPr kumimoji="1" lang="en-US" altLang="zh-CN" sz="1400" dirty="0">
                <a:solidFill>
                  <a:schemeClr val="tx2"/>
                </a:solidFill>
              </a:rPr>
              <a:t> et al</a:t>
            </a:r>
            <a:r>
              <a:rPr kumimoji="1" lang="en-US" altLang="zh-CN" sz="1400" dirty="0" smtClean="0">
                <a:solidFill>
                  <a:schemeClr val="tx2"/>
                </a:solidFill>
              </a:rPr>
              <a:t>.</a:t>
            </a:r>
            <a:endParaRPr kumimoji="1" lang="zh-CN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7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652" y="203813"/>
            <a:ext cx="8591550" cy="714706"/>
          </a:xfrm>
        </p:spPr>
        <p:txBody>
          <a:bodyPr/>
          <a:lstStyle/>
          <a:p>
            <a:r>
              <a:rPr kumimoji="1" lang="en-US" altLang="zh-CN" dirty="0" smtClean="0"/>
              <a:t>	Framework</a:t>
            </a:r>
            <a:endParaRPr kumimoji="1" lang="zh-CN" altLang="en-US" dirty="0"/>
          </a:p>
        </p:txBody>
      </p:sp>
      <p:sp>
        <p:nvSpPr>
          <p:cNvPr id="4" name="进程 3"/>
          <p:cNvSpPr/>
          <p:nvPr/>
        </p:nvSpPr>
        <p:spPr>
          <a:xfrm>
            <a:off x="1870775" y="1770993"/>
            <a:ext cx="1642594" cy="918081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Features</a:t>
            </a:r>
            <a:endParaRPr kumimoji="1" lang="zh-CN" altLang="en-US" sz="2400" dirty="0"/>
          </a:p>
        </p:txBody>
      </p:sp>
      <p:sp>
        <p:nvSpPr>
          <p:cNvPr id="5" name="罐形 4"/>
          <p:cNvSpPr/>
          <p:nvPr/>
        </p:nvSpPr>
        <p:spPr>
          <a:xfrm>
            <a:off x="4865954" y="2550297"/>
            <a:ext cx="1558042" cy="1135813"/>
          </a:xfrm>
          <a:prstGeom prst="can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Dictionary</a:t>
            </a:r>
            <a:endParaRPr kumimoji="1" lang="zh-CN" altLang="en-US" sz="2400" dirty="0"/>
          </a:p>
        </p:txBody>
      </p:sp>
      <p:sp>
        <p:nvSpPr>
          <p:cNvPr id="7" name="多文档 6"/>
          <p:cNvSpPr/>
          <p:nvPr/>
        </p:nvSpPr>
        <p:spPr>
          <a:xfrm>
            <a:off x="7213364" y="5598684"/>
            <a:ext cx="1159484" cy="1196443"/>
          </a:xfrm>
          <a:prstGeom prst="flowChartMultidocumen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Album</a:t>
            </a:r>
            <a:endParaRPr kumimoji="1" lang="zh-CN" altLang="en-US" dirty="0"/>
          </a:p>
        </p:txBody>
      </p:sp>
      <p:cxnSp>
        <p:nvCxnSpPr>
          <p:cNvPr id="8" name="直线箭头连接符 7"/>
          <p:cNvCxnSpPr>
            <a:stCxn id="4" idx="3"/>
            <a:endCxn id="5" idx="2"/>
          </p:cNvCxnSpPr>
          <p:nvPr/>
        </p:nvCxnSpPr>
        <p:spPr>
          <a:xfrm>
            <a:off x="3513369" y="2230034"/>
            <a:ext cx="1352585" cy="8881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endCxn id="4" idx="1"/>
          </p:cNvCxnSpPr>
          <p:nvPr/>
        </p:nvCxnSpPr>
        <p:spPr>
          <a:xfrm>
            <a:off x="512849" y="2230034"/>
            <a:ext cx="13579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48" idx="3"/>
            <a:endCxn id="58" idx="1"/>
          </p:cNvCxnSpPr>
          <p:nvPr/>
        </p:nvCxnSpPr>
        <p:spPr>
          <a:xfrm>
            <a:off x="3513369" y="4620711"/>
            <a:ext cx="1310309" cy="2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48" idx="1"/>
          </p:cNvCxnSpPr>
          <p:nvPr/>
        </p:nvCxnSpPr>
        <p:spPr>
          <a:xfrm flipV="1">
            <a:off x="512849" y="4620711"/>
            <a:ext cx="1357926" cy="2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58" idx="3"/>
            <a:endCxn id="39" idx="1"/>
          </p:cNvCxnSpPr>
          <p:nvPr/>
        </p:nvCxnSpPr>
        <p:spPr>
          <a:xfrm>
            <a:off x="6466272" y="4622995"/>
            <a:ext cx="5809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79664" y="1371834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Training </a:t>
            </a:r>
          </a:p>
          <a:p>
            <a:pPr algn="ctr"/>
            <a:r>
              <a:rPr kumimoji="1" lang="en-US" altLang="zh-CN" sz="2400" dirty="0" smtClean="0"/>
              <a:t>Images</a:t>
            </a:r>
            <a:endParaRPr kumimoji="1"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902982" y="1318316"/>
            <a:ext cx="161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Dense SIFT</a:t>
            </a:r>
            <a:endParaRPr kumimoji="1"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10060" y="4138804"/>
            <a:ext cx="159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Test Image</a:t>
            </a:r>
            <a:endParaRPr kumimoji="1" lang="zh-CN" altLang="en-US" sz="2400" dirty="0"/>
          </a:p>
        </p:txBody>
      </p:sp>
      <p:sp>
        <p:nvSpPr>
          <p:cNvPr id="29" name="进程 28"/>
          <p:cNvSpPr/>
          <p:nvPr/>
        </p:nvSpPr>
        <p:spPr>
          <a:xfrm>
            <a:off x="4823678" y="918151"/>
            <a:ext cx="1642594" cy="918081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Codes</a:t>
            </a:r>
            <a:endParaRPr kumimoji="1" lang="zh-CN" altLang="en-US" sz="2400" dirty="0"/>
          </a:p>
        </p:txBody>
      </p:sp>
      <p:cxnSp>
        <p:nvCxnSpPr>
          <p:cNvPr id="30" name="直线箭头连接符 29"/>
          <p:cNvCxnSpPr>
            <a:stCxn id="4" idx="3"/>
            <a:endCxn id="29" idx="1"/>
          </p:cNvCxnSpPr>
          <p:nvPr/>
        </p:nvCxnSpPr>
        <p:spPr>
          <a:xfrm flipV="1">
            <a:off x="3513369" y="1377192"/>
            <a:ext cx="1310309" cy="8528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2110345">
            <a:off x="3508514" y="2646860"/>
            <a:ext cx="130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K-means</a:t>
            </a:r>
            <a:endParaRPr kumimoji="1" lang="zh-CN" altLang="en-US" sz="2400" dirty="0"/>
          </a:p>
        </p:txBody>
      </p:sp>
      <p:sp>
        <p:nvSpPr>
          <p:cNvPr id="38" name="文本框 37"/>
          <p:cNvSpPr txBox="1"/>
          <p:nvPr/>
        </p:nvSpPr>
        <p:spPr>
          <a:xfrm rot="19624176">
            <a:off x="3406558" y="1293600"/>
            <a:ext cx="1540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NN, KNN, SC</a:t>
            </a:r>
            <a:endParaRPr kumimoji="1" lang="zh-CN" altLang="en-US" sz="2000" dirty="0"/>
          </a:p>
        </p:txBody>
      </p:sp>
      <p:sp>
        <p:nvSpPr>
          <p:cNvPr id="39" name="进程 38"/>
          <p:cNvSpPr/>
          <p:nvPr/>
        </p:nvSpPr>
        <p:spPr>
          <a:xfrm>
            <a:off x="7047247" y="4163954"/>
            <a:ext cx="1642594" cy="918081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SVM</a:t>
            </a:r>
          </a:p>
          <a:p>
            <a:pPr algn="ctr"/>
            <a:r>
              <a:rPr kumimoji="1" lang="en-US" altLang="zh-CN" sz="2400" dirty="0" smtClean="0"/>
              <a:t>Classifier</a:t>
            </a:r>
            <a:endParaRPr kumimoji="1" lang="zh-CN" altLang="en-US" sz="2400" dirty="0"/>
          </a:p>
        </p:txBody>
      </p:sp>
      <p:sp>
        <p:nvSpPr>
          <p:cNvPr id="43" name="文本框 42"/>
          <p:cNvSpPr txBox="1"/>
          <p:nvPr/>
        </p:nvSpPr>
        <p:spPr>
          <a:xfrm>
            <a:off x="7035430" y="368611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Linear, HIK</a:t>
            </a:r>
            <a:endParaRPr kumimoji="1" lang="zh-CN" altLang="en-US" sz="2000" dirty="0"/>
          </a:p>
        </p:txBody>
      </p:sp>
      <p:sp>
        <p:nvSpPr>
          <p:cNvPr id="48" name="进程 47"/>
          <p:cNvSpPr/>
          <p:nvPr/>
        </p:nvSpPr>
        <p:spPr>
          <a:xfrm>
            <a:off x="1870775" y="4161670"/>
            <a:ext cx="1642594" cy="918081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Features</a:t>
            </a:r>
            <a:endParaRPr kumimoji="1" lang="zh-CN" altLang="en-US" sz="2400" dirty="0"/>
          </a:p>
        </p:txBody>
      </p:sp>
      <p:sp>
        <p:nvSpPr>
          <p:cNvPr id="58" name="进程 57"/>
          <p:cNvSpPr/>
          <p:nvPr/>
        </p:nvSpPr>
        <p:spPr>
          <a:xfrm>
            <a:off x="4823678" y="4163954"/>
            <a:ext cx="1642594" cy="918081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Codes</a:t>
            </a:r>
            <a:endParaRPr kumimoji="1" lang="zh-CN" altLang="en-US" sz="2400" dirty="0"/>
          </a:p>
        </p:txBody>
      </p:sp>
      <p:cxnSp>
        <p:nvCxnSpPr>
          <p:cNvPr id="70" name="肘形连接符 69"/>
          <p:cNvCxnSpPr>
            <a:stCxn id="29" idx="3"/>
            <a:endCxn id="39" idx="0"/>
          </p:cNvCxnSpPr>
          <p:nvPr/>
        </p:nvCxnSpPr>
        <p:spPr>
          <a:xfrm>
            <a:off x="6466272" y="1377192"/>
            <a:ext cx="1402272" cy="278676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>
            <a:stCxn id="39" idx="2"/>
            <a:endCxn id="7" idx="0"/>
          </p:cNvCxnSpPr>
          <p:nvPr/>
        </p:nvCxnSpPr>
        <p:spPr>
          <a:xfrm>
            <a:off x="7868544" y="5082035"/>
            <a:ext cx="4330" cy="516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5" idx="3"/>
            <a:endCxn id="58" idx="0"/>
          </p:cNvCxnSpPr>
          <p:nvPr/>
        </p:nvCxnSpPr>
        <p:spPr>
          <a:xfrm>
            <a:off x="5644975" y="3686110"/>
            <a:ext cx="0" cy="4778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5" idx="1"/>
            <a:endCxn id="29" idx="2"/>
          </p:cNvCxnSpPr>
          <p:nvPr/>
        </p:nvCxnSpPr>
        <p:spPr>
          <a:xfrm flipV="1">
            <a:off x="5644975" y="1836232"/>
            <a:ext cx="0" cy="714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3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6" grpId="0"/>
      <p:bldP spid="17" grpId="0"/>
      <p:bldP spid="22" grpId="0"/>
      <p:bldP spid="29" grpId="0" animBg="1"/>
      <p:bldP spid="34" grpId="0"/>
      <p:bldP spid="38" grpId="0"/>
      <p:bldP spid="39" grpId="0" animBg="1"/>
      <p:bldP spid="43" grpId="0"/>
      <p:bldP spid="48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75511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Experiment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quarter" idx="13"/>
          </p:nvPr>
        </p:nvSpPr>
        <p:spPr>
          <a:xfrm>
            <a:off x="274320" y="999597"/>
            <a:ext cx="8595360" cy="469753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10</a:t>
            </a:r>
            <a:r>
              <a:rPr kumimoji="1" lang="en-US" altLang="zh-CN" dirty="0" smtClean="0"/>
              <a:t>-fold cross validation (Linear SVM, no SPM)</a:t>
            </a:r>
            <a:endParaRPr kumimoji="1" lang="zh-CN" altLang="en-US" dirty="0"/>
          </a:p>
        </p:txBody>
      </p:sp>
      <p:pic>
        <p:nvPicPr>
          <p:cNvPr id="4" name="图片 3" descr="pl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62" y="1469350"/>
            <a:ext cx="6850555" cy="538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2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75511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Experiment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quarter" idx="13"/>
          </p:nvPr>
        </p:nvSpPr>
        <p:spPr>
          <a:xfrm>
            <a:off x="274320" y="999597"/>
            <a:ext cx="8595360" cy="469753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Best results so far: </a:t>
            </a:r>
            <a:r>
              <a:rPr kumimoji="1" lang="en-US" altLang="zh-CN" sz="2800" b="1" dirty="0" smtClean="0"/>
              <a:t>83.10% </a:t>
            </a:r>
            <a:r>
              <a:rPr kumimoji="1" lang="en-US" altLang="zh-CN" b="1" dirty="0" smtClean="0"/>
              <a:t>(512 dict. </a:t>
            </a:r>
            <a:r>
              <a:rPr kumimoji="1" lang="en-US" altLang="zh-CN" b="1" dirty="0"/>
              <a:t>l</a:t>
            </a:r>
            <a:r>
              <a:rPr kumimoji="1" lang="en-US" altLang="zh-CN" b="1" dirty="0" smtClean="0"/>
              <a:t>ength + SC + SPM + HIK SVM)</a:t>
            </a:r>
            <a:endParaRPr kumimoji="1" lang="zh-CN" altLang="en-US" b="1" dirty="0"/>
          </a:p>
        </p:txBody>
      </p:sp>
      <p:pic>
        <p:nvPicPr>
          <p:cNvPr id="3" name="图片 2" descr="C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3" t="7626" r="25828" b="11291"/>
          <a:stretch/>
        </p:blipFill>
        <p:spPr>
          <a:xfrm>
            <a:off x="2216349" y="1469349"/>
            <a:ext cx="4955659" cy="49264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43861" y="5599561"/>
            <a:ext cx="860301" cy="78278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08522" y="1669074"/>
            <a:ext cx="96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building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68554" y="2458401"/>
            <a:ext cx="6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food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50147" y="3339375"/>
            <a:ext cx="81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flower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43046" y="4201697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indoor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04777" y="4972226"/>
            <a:ext cx="87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natural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48381" y="5755850"/>
            <a:ext cx="5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pet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107126" y="6404325"/>
            <a:ext cx="96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building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073669" y="6395818"/>
            <a:ext cx="6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food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772535" y="6395818"/>
            <a:ext cx="81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flower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666809" y="639581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indoor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493478" y="6395818"/>
            <a:ext cx="87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natural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499952" y="6382349"/>
            <a:ext cx="5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366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44" y="14003"/>
            <a:ext cx="8591550" cy="640699"/>
          </a:xfrm>
        </p:spPr>
        <p:txBody>
          <a:bodyPr/>
          <a:lstStyle/>
          <a:p>
            <a:r>
              <a:rPr kumimoji="1" lang="en-US" altLang="zh-CN" dirty="0" smtClean="0"/>
              <a:t>Application on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iOS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274320" y="595124"/>
            <a:ext cx="8595360" cy="4937760"/>
          </a:xfrm>
        </p:spPr>
        <p:txBody>
          <a:bodyPr/>
          <a:lstStyle/>
          <a:p>
            <a:r>
              <a:rPr kumimoji="1" lang="en-US" altLang="zh-CN" dirty="0" smtClean="0"/>
              <a:t>Platform: </a:t>
            </a:r>
            <a:r>
              <a:rPr lang="en-US" altLang="zh-CN" dirty="0" err="1"/>
              <a:t>iOS</a:t>
            </a:r>
            <a:r>
              <a:rPr lang="en-US" altLang="zh-CN" dirty="0"/>
              <a:t> 5.0 and later</a:t>
            </a:r>
            <a:endParaRPr kumimoji="1" lang="en-US" altLang="zh-CN" dirty="0" smtClean="0"/>
          </a:p>
          <a:p>
            <a:r>
              <a:rPr kumimoji="1" lang="en-US" altLang="zh-CN" dirty="0" smtClean="0"/>
              <a:t>Language: objective C and C++ (</a:t>
            </a:r>
            <a:r>
              <a:rPr kumimoji="1" lang="en-US" altLang="zh-CN" dirty="0" err="1" smtClean="0"/>
              <a:t>OpenCV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Key points:</a:t>
            </a:r>
          </a:p>
          <a:p>
            <a:pPr lvl="1"/>
            <a:r>
              <a:rPr kumimoji="1" lang="en-US" altLang="zh-CN" dirty="0" smtClean="0"/>
              <a:t>Train SVM when app launches</a:t>
            </a:r>
          </a:p>
          <a:p>
            <a:pPr lvl="1"/>
            <a:r>
              <a:rPr kumimoji="1" lang="en-US" altLang="zh-CN" dirty="0" smtClean="0"/>
              <a:t>Take advantage of Apple’s face detector (</a:t>
            </a:r>
            <a:r>
              <a:rPr kumimoji="1" lang="en-US" altLang="zh-CN" dirty="0" err="1" smtClean="0"/>
              <a:t>CIDetector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en-US" altLang="zh-CN" dirty="0" smtClean="0"/>
              <a:t>Trade off between speed and accuracy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35" y="3064004"/>
            <a:ext cx="2137463" cy="3793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33" y="3064004"/>
            <a:ext cx="2137463" cy="3793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331" y="3064004"/>
            <a:ext cx="2137463" cy="3793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896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695" y="-304801"/>
            <a:ext cx="8591550" cy="1066801"/>
          </a:xfrm>
        </p:spPr>
        <p:txBody>
          <a:bodyPr/>
          <a:lstStyle/>
          <a:p>
            <a:r>
              <a:rPr kumimoji="1" lang="en-US" altLang="zh-CN" dirty="0" smtClean="0"/>
              <a:t>Screenshot and Live Demo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62000"/>
            <a:ext cx="2794000" cy="3725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272" y="2468509"/>
            <a:ext cx="2472952" cy="43894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24" y="713397"/>
            <a:ext cx="2812676" cy="37502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224" y="2419146"/>
            <a:ext cx="2500763" cy="443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109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SOHO.thmx</Template>
  <TotalTime>319</TotalTime>
  <Words>268</Words>
  <Application>Microsoft Macintosh PowerPoint</Application>
  <PresentationFormat>全屏显示(4:3)</PresentationFormat>
  <Paragraphs>74</Paragraphs>
  <Slides>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SOHO</vt:lpstr>
      <vt:lpstr>Smart Album</vt:lpstr>
      <vt:lpstr>Motivation and Achievements</vt:lpstr>
      <vt:lpstr>PowerPoint 演示文稿</vt:lpstr>
      <vt:lpstr>Bag-of-Words and Spatial-Pyramid-Matching</vt:lpstr>
      <vt:lpstr> Framework</vt:lpstr>
      <vt:lpstr>Experiment</vt:lpstr>
      <vt:lpstr>Experiment</vt:lpstr>
      <vt:lpstr>Application on iOS</vt:lpstr>
      <vt:lpstr>Screenshot and Live 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Album </dc:title>
  <dc:creator>Cui Yin</dc:creator>
  <cp:lastModifiedBy>Yin Cui</cp:lastModifiedBy>
  <cp:revision>49</cp:revision>
  <dcterms:created xsi:type="dcterms:W3CDTF">2013-04-24T23:56:51Z</dcterms:created>
  <dcterms:modified xsi:type="dcterms:W3CDTF">2013-04-30T03:52:20Z</dcterms:modified>
</cp:coreProperties>
</file>